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48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CC3381-279E-4B9F-A0FE-0E2029E36DC0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5E5960-FC4F-402F-A53E-E791F9E353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173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5E5960-FC4F-402F-A53E-E791F9E353F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03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5E5960-FC4F-402F-A53E-E791F9E353FF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30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287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359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127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167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277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833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855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447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775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255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373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4D026-0E4A-4BA4-BF98-176CC96F8637}" type="datetimeFigureOut">
              <a:rPr lang="ru-RU" smtClean="0"/>
              <a:t>30.09.2019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882FA-0A18-4BDC-BB8A-108A4092E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530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225" y="3661832"/>
            <a:ext cx="10940716" cy="16557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27024" y="-3081585"/>
            <a:ext cx="17873855" cy="11972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6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inherit"/>
              </a:rPr>
              <a:t>       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i="1" dirty="0">
              <a:solidFill>
                <a:srgbClr val="0070C0"/>
              </a:solidFill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i="1" dirty="0">
              <a:solidFill>
                <a:srgbClr val="0070C0"/>
              </a:solidFill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i="1" dirty="0">
              <a:solidFill>
                <a:srgbClr val="0070C0"/>
              </a:solidFill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i="1" dirty="0">
              <a:solidFill>
                <a:srgbClr val="0070C0"/>
              </a:solidFill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i="1" dirty="0">
              <a:solidFill>
                <a:srgbClr val="0070C0"/>
              </a:solidFill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i="1" dirty="0">
              <a:solidFill>
                <a:srgbClr val="0070C0"/>
              </a:solidFill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i="1" dirty="0">
              <a:solidFill>
                <a:srgbClr val="0070C0"/>
              </a:solidFill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i="1" dirty="0">
              <a:solidFill>
                <a:srgbClr val="0070C0"/>
              </a:solidFill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i="1" dirty="0">
              <a:solidFill>
                <a:srgbClr val="0070C0"/>
              </a:solidFill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i="1" dirty="0">
              <a:solidFill>
                <a:srgbClr val="0070C0"/>
              </a:solidFill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i="1" dirty="0">
              <a:solidFill>
                <a:srgbClr val="0070C0"/>
              </a:solidFill>
              <a:latin typeface="inheri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6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inherit"/>
              </a:rPr>
              <a:t>                               </a:t>
            </a:r>
            <a:r>
              <a:rPr kumimoji="0" lang="ru-RU" altLang="ru-RU" sz="26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inherit"/>
              </a:rPr>
              <a:t> </a:t>
            </a:r>
            <a:r>
              <a:rPr kumimoji="0" lang="ru-RU" altLang="ru-RU" sz="4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4000" b="1" i="1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Создатели проекта:</a:t>
            </a:r>
            <a:r>
              <a:rPr kumimoji="0" lang="ru-RU" altLang="ru-RU" sz="40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ученики 3 «б» класса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проекта:</a:t>
            </a:r>
            <a:r>
              <a:rPr kumimoji="0" lang="ru-RU" altLang="ru-RU" sz="40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учитель начальных классов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4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0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kumimoji="0" lang="ru-RU" altLang="ru-RU" sz="4000" b="0" i="1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4000" b="0" i="1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Османова</a:t>
            </a:r>
            <a:r>
              <a:rPr kumimoji="0" lang="ru-RU" altLang="ru-RU" sz="4000" b="0" i="1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4000" b="0" i="1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Зера</a:t>
            </a:r>
            <a:r>
              <a:rPr kumimoji="0" lang="ru-RU" altLang="ru-RU" sz="4000" b="0" i="1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4000" b="0" i="1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Наримановна</a:t>
            </a:r>
            <a:endParaRPr kumimoji="0" lang="ru-RU" altLang="ru-RU" sz="40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https://lh3.googleusercontent.com/5lye9rRDLTMsXtBwkPOqaUUMuK_jnsxaPAzIWanSnCrDYTaqcHW8LYgJGU-W8Ue1ZVBJvm0R5lNJ3mGeuAvI2wC2vL55A_N3nfyOVkbQGCOCxpKxxcAMVrzNECovgiLflh84LGRKpSk"/>
          <p:cNvSpPr>
            <a:spLocks noChangeAspect="1" noChangeArrowheads="1"/>
          </p:cNvSpPr>
          <p:nvPr/>
        </p:nvSpPr>
        <p:spPr bwMode="auto">
          <a:xfrm>
            <a:off x="22225" y="663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81" y="0"/>
            <a:ext cx="11597690" cy="641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67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                    План </a:t>
            </a:r>
            <a:r>
              <a:rPr lang="ru-RU" b="1" dirty="0"/>
              <a:t>действий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ru-RU" b="1" dirty="0" smtClean="0"/>
              <a:t>1</a:t>
            </a:r>
            <a:r>
              <a:rPr lang="ru-RU" b="1" dirty="0"/>
              <a:t>. Определи и напиши, каким может быть содержание сказки.</a:t>
            </a:r>
            <a:br>
              <a:rPr lang="ru-RU" b="1" dirty="0"/>
            </a:br>
            <a:r>
              <a:rPr lang="ru-RU" b="1" dirty="0"/>
              <a:t>О ком и о чём будет сказка?</a:t>
            </a:r>
            <a:endParaRPr lang="ru-RU" dirty="0"/>
          </a:p>
          <a:p>
            <a:pPr lvl="0" fontAlgn="base"/>
            <a:r>
              <a:rPr lang="ru-RU" b="1" dirty="0"/>
              <a:t>Где и когда будет происходить действие сказки? </a:t>
            </a:r>
            <a:endParaRPr lang="ru-RU" dirty="0"/>
          </a:p>
          <a:p>
            <a:pPr lvl="0" fontAlgn="base"/>
            <a:r>
              <a:rPr lang="ru-RU" b="1" dirty="0"/>
              <a:t>Какие события будут происходить в сказке?</a:t>
            </a:r>
            <a:endParaRPr lang="ru-RU" dirty="0"/>
          </a:p>
          <a:p>
            <a:pPr lvl="0" fontAlgn="base"/>
            <a:r>
              <a:rPr lang="ru-RU" b="1" dirty="0"/>
              <a:t>Какие волшебные предметы будут использоваться?</a:t>
            </a:r>
            <a:endParaRPr lang="ru-RU" dirty="0"/>
          </a:p>
          <a:p>
            <a:pPr fontAlgn="base"/>
            <a:r>
              <a:rPr lang="ru-RU" b="1" dirty="0"/>
              <a:t>2. Говорят: «Сказка — ложь, да в ней намёк…» Чему будет учить эта волшебная сказка? Подумай и напиши.</a:t>
            </a:r>
            <a:endParaRPr lang="ru-RU" dirty="0"/>
          </a:p>
          <a:p>
            <a:pPr fontAlgn="base"/>
            <a:r>
              <a:rPr lang="ru-RU" b="1" dirty="0"/>
              <a:t>3. Изложи основное содержание сказки, придуманной самостоятельно (возможно, с помощью родителей) или сочинённой вместе с одноклассниками. </a:t>
            </a:r>
            <a:endParaRPr lang="ru-RU" dirty="0"/>
          </a:p>
          <a:p>
            <a:pPr fontAlgn="base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9683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«ЧУДО ЛЕС»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1848543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693896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1001321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«ЗОЛОТАЯ ДВЕРЬ»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3755010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1846701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20097926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«КОТЁНОК»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314106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«ДОБРАЯ ФЕЯ»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4163594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«СОБАКА ДЖЕСИ»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2709385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«ДРАКОН С ЧЕЛОВЕЧЕСКИМ СЕРДЦЕМ»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12461156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28002607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«ДРУЖБА»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4844514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6" y="1825625"/>
            <a:ext cx="2447627" cy="4351338"/>
          </a:xfrm>
        </p:spPr>
      </p:pic>
    </p:spTree>
    <p:extLst>
      <p:ext uri="{BB962C8B-B14F-4D97-AF65-F5344CB8AC3E}">
        <p14:creationId xmlns:p14="http://schemas.microsoft.com/office/powerpoint/2010/main" val="19640988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35719732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640" y="1825625"/>
            <a:ext cx="5804720" cy="4351338"/>
          </a:xfrm>
        </p:spPr>
      </p:pic>
    </p:spTree>
    <p:extLst>
      <p:ext uri="{BB962C8B-B14F-4D97-AF65-F5344CB8AC3E}">
        <p14:creationId xmlns:p14="http://schemas.microsoft.com/office/powerpoint/2010/main" val="35310810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35</Words>
  <Application>Microsoft Office PowerPoint</Application>
  <PresentationFormat>Широкоэкранный</PresentationFormat>
  <Paragraphs>43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inherit</vt:lpstr>
      <vt:lpstr>Times New Roman</vt:lpstr>
      <vt:lpstr>Тема Office</vt:lpstr>
      <vt:lpstr>Презентация PowerPoint</vt:lpstr>
      <vt:lpstr>                       План действий </vt:lpstr>
      <vt:lpstr>«ЧУДО ЛЕС»</vt:lpstr>
      <vt:lpstr>Презентация PowerPoint</vt:lpstr>
      <vt:lpstr>Презентация PowerPoint</vt:lpstr>
      <vt:lpstr>«ЗОЛОТАЯ ДВЕРЬ»</vt:lpstr>
      <vt:lpstr>Презентация PowerPoint</vt:lpstr>
      <vt:lpstr>Презентация PowerPoint</vt:lpstr>
      <vt:lpstr>«КОТЁНОК»</vt:lpstr>
      <vt:lpstr>«ДОБРАЯ ФЕЯ»</vt:lpstr>
      <vt:lpstr>«СОБАКА ДЖЕСИ»</vt:lpstr>
      <vt:lpstr>«ДРАКОН С ЧЕЛОВЕЧЕСКИМ СЕРДЦЕМ»</vt:lpstr>
      <vt:lpstr>Презентация PowerPoint</vt:lpstr>
      <vt:lpstr>«ДРУЖБА»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6</cp:revision>
  <dcterms:created xsi:type="dcterms:W3CDTF">2019-09-30T16:41:56Z</dcterms:created>
  <dcterms:modified xsi:type="dcterms:W3CDTF">2019-09-30T17:40:24Z</dcterms:modified>
</cp:coreProperties>
</file>