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78" r:id="rId3"/>
    <p:sldId id="279" r:id="rId4"/>
    <p:sldId id="275" r:id="rId5"/>
    <p:sldId id="261" r:id="rId6"/>
    <p:sldId id="262" r:id="rId7"/>
    <p:sldId id="283" r:id="rId8"/>
    <p:sldId id="263" r:id="rId9"/>
    <p:sldId id="264" r:id="rId10"/>
    <p:sldId id="294" r:id="rId11"/>
    <p:sldId id="295" r:id="rId12"/>
    <p:sldId id="268" r:id="rId13"/>
    <p:sldId id="266" r:id="rId14"/>
    <p:sldId id="306" r:id="rId15"/>
    <p:sldId id="270" r:id="rId16"/>
    <p:sldId id="271" r:id="rId17"/>
    <p:sldId id="296" r:id="rId18"/>
    <p:sldId id="297" r:id="rId19"/>
    <p:sldId id="257" r:id="rId20"/>
    <p:sldId id="300" r:id="rId21"/>
    <p:sldId id="287" r:id="rId22"/>
    <p:sldId id="288" r:id="rId23"/>
    <p:sldId id="284" r:id="rId24"/>
    <p:sldId id="292" r:id="rId25"/>
    <p:sldId id="285" r:id="rId26"/>
    <p:sldId id="286" r:id="rId27"/>
    <p:sldId id="301" r:id="rId28"/>
    <p:sldId id="274" r:id="rId29"/>
    <p:sldId id="258" r:id="rId30"/>
    <p:sldId id="303" r:id="rId31"/>
    <p:sldId id="277" r:id="rId32"/>
    <p:sldId id="290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00"/>
    <a:srgbClr val="5F5F5F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8" autoAdjust="0"/>
    <p:restoredTop sz="94660"/>
  </p:normalViewPr>
  <p:slideViewPr>
    <p:cSldViewPr>
      <p:cViewPr varScale="1">
        <p:scale>
          <a:sx n="39" d="100"/>
          <a:sy n="3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3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7BA63-F11A-4BE4-A3E2-07D31D9A1A9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79660697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A0839-6FED-4CB9-ABE0-65ECDECF7BF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40370057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D40DB-29D9-4EB8-BB07-6859F6C5C82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96558843"/>
      </p:ext>
    </p:extLst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B4716-0536-4368-ADA6-9FC65993B49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45459369"/>
      </p:ext>
    </p:extLst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122238"/>
            <a:ext cx="8229600" cy="6008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E97A6-CB04-439F-85A2-C45ACE5383F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82213345"/>
      </p:ext>
    </p:extLst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8229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62D8D-61A5-432F-B525-29617E053CD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76290384"/>
      </p:ext>
    </p:extLst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2BD13-8D6C-4A93-B0A7-D6BF48B3A9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10330261"/>
      </p:ext>
    </p:extLst>
  </p:cSld>
  <p:clrMapOvr>
    <a:masterClrMapping/>
  </p:clrMapOvr>
  <p:transition spd="slow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18B7A-D208-407F-9B51-7123DF107CF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92910871"/>
      </p:ext>
    </p:extLst>
  </p:cSld>
  <p:clrMapOvr>
    <a:masterClrMapping/>
  </p:clrMapOvr>
  <p:transition spd="slow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5C16E-DC7B-4947-898C-8A63AF164E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08211339"/>
      </p:ext>
    </p:extLst>
  </p:cSld>
  <p:clrMapOvr>
    <a:masterClrMapping/>
  </p:clrMapOvr>
  <p:transition spd="slow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8229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000500"/>
            <a:ext cx="8229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04DAA-62A3-48E5-86E6-98F8836DC37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1536581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9A862-DA03-4283-A406-66B80EFFC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9697762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B1DEA-8C22-45DA-B98C-883E70053E8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08813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45B8D-AA24-4FC3-8D79-68256D35B86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3934844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7423A-0F47-486F-A3B3-C3E7CEC140F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17469983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AA186-2A34-4B2E-A6A6-98C628310D4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69705797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52AF5-B9E3-4C45-A5AD-751AF14A93D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0184016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EFA8C-63AF-4CFE-9D8F-AAFB0C66914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00560029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F3D8C-5C6F-4206-9670-A111EBF1AA6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77524415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36539D4B-78F1-4D39-B3F6-4CE57B23987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0" r:id="rId2"/>
    <p:sldLayoutId id="2147483752" r:id="rId3"/>
    <p:sldLayoutId id="2147483749" r:id="rId4"/>
    <p:sldLayoutId id="2147483748" r:id="rId5"/>
    <p:sldLayoutId id="2147483747" r:id="rId6"/>
    <p:sldLayoutId id="2147483746" r:id="rId7"/>
    <p:sldLayoutId id="2147483745" r:id="rId8"/>
    <p:sldLayoutId id="2147483744" r:id="rId9"/>
    <p:sldLayoutId id="2147483743" r:id="rId10"/>
    <p:sldLayoutId id="214748374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  <p:sldLayoutId id="2147483759" r:id="rId18"/>
  </p:sldLayoutIdLst>
  <p:transition spd="slow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solnet.ee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lnet.ee/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lnet.ee/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lnet.ee/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58" y="1000108"/>
            <a:ext cx="8494713" cy="151447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993300"/>
                </a:solidFill>
                <a:latin typeface="Comic Sans MS" pitchFamily="66" charset="0"/>
              </a:rPr>
              <a:t/>
            </a:r>
            <a:br>
              <a:rPr lang="ru-RU" sz="3200" dirty="0">
                <a:solidFill>
                  <a:srgbClr val="993300"/>
                </a:solidFill>
                <a:latin typeface="Comic Sans MS" pitchFamily="66" charset="0"/>
              </a:rPr>
            </a:br>
            <a:r>
              <a:rPr lang="ru-RU" sz="4400" b="0" dirty="0">
                <a:solidFill>
                  <a:srgbClr val="993300"/>
                </a:solidFill>
                <a:latin typeface="Comic Sans MS" pitchFamily="66" charset="0"/>
              </a:rPr>
              <a:t>4 ноября </a:t>
            </a:r>
            <a:br>
              <a:rPr lang="ru-RU" sz="4400" b="0" dirty="0">
                <a:solidFill>
                  <a:srgbClr val="993300"/>
                </a:solidFill>
                <a:latin typeface="Comic Sans MS" pitchFamily="66" charset="0"/>
              </a:rPr>
            </a:br>
            <a:r>
              <a:rPr lang="ru-RU" sz="4400" dirty="0">
                <a:solidFill>
                  <a:srgbClr val="993300"/>
                </a:solidFill>
                <a:latin typeface="Comic Sans MS" pitchFamily="66" charset="0"/>
              </a:rPr>
              <a:t>ДЕНЬ НАРОДНОГО ЕДИНСТВА</a:t>
            </a:r>
            <a:r>
              <a:rPr lang="ru-RU" sz="4400" b="0" dirty="0"/>
              <a:t> </a:t>
            </a:r>
            <a:r>
              <a:rPr lang="ru-RU" sz="3200" b="0" dirty="0"/>
              <a:t/>
            </a:r>
            <a:br>
              <a:rPr lang="ru-RU" sz="3200" b="0" dirty="0"/>
            </a:br>
            <a:endParaRPr lang="ru-RU" sz="3200" b="0" dirty="0">
              <a:solidFill>
                <a:srgbClr val="993300"/>
              </a:solidFill>
              <a:latin typeface="Comic Sans MS" pitchFamily="66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0"/>
            <a:ext cx="6400800" cy="7651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200" dirty="0" smtClean="0"/>
              <a:t>ИСТОРИЧЕСКИЙ ЧАС</a:t>
            </a:r>
            <a:br>
              <a:rPr lang="ru-RU" sz="3200" dirty="0" smtClean="0"/>
            </a:br>
            <a:r>
              <a:rPr lang="ru-RU" sz="3200" dirty="0" smtClean="0"/>
              <a:t>«В СЕМЬЕ ЕДИНОЙ»</a:t>
            </a:r>
          </a:p>
        </p:txBody>
      </p:sp>
      <p:pic>
        <p:nvPicPr>
          <p:cNvPr id="2053" name="Picture 5" descr="top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953"/>
          <a:stretch>
            <a:fillRect/>
          </a:stretch>
        </p:blipFill>
        <p:spPr bwMode="auto">
          <a:xfrm>
            <a:off x="571472" y="2143116"/>
            <a:ext cx="8215370" cy="3786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45" name="Rectangle 10"/>
          <p:cNvSpPr>
            <a:spLocks noChangeArrowheads="1"/>
          </p:cNvSpPr>
          <p:nvPr/>
        </p:nvSpPr>
        <p:spPr bwMode="auto">
          <a:xfrm>
            <a:off x="1979613" y="5949950"/>
            <a:ext cx="5003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ru-RU" sz="16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4" name="Rectangle 6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450" y="115888"/>
            <a:ext cx="8107363" cy="1311275"/>
          </a:xfrm>
        </p:spPr>
      </p:pic>
      <p:pic>
        <p:nvPicPr>
          <p:cNvPr id="89096" name="Picture 8" descr="Zygmunt_III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57438" y="1071563"/>
            <a:ext cx="4143375" cy="5670550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0484" name="Rectangle 9"/>
          <p:cNvSpPr>
            <a:spLocks noChangeArrowheads="1"/>
          </p:cNvSpPr>
          <p:nvPr/>
        </p:nvSpPr>
        <p:spPr bwMode="auto">
          <a:xfrm>
            <a:off x="1838325" y="32464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3" name="Picture 7" descr="55505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065963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95263"/>
            <a:ext cx="8242300" cy="1262062"/>
          </a:xfrm>
        </p:spPr>
      </p:pic>
      <p:pic>
        <p:nvPicPr>
          <p:cNvPr id="27655" name="Picture 7" descr="15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57438" y="1428750"/>
            <a:ext cx="4143375" cy="5375275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2532" name="Rectangle 8"/>
          <p:cNvSpPr>
            <a:spLocks noChangeArrowheads="1"/>
          </p:cNvSpPr>
          <p:nvPr/>
        </p:nvSpPr>
        <p:spPr bwMode="auto">
          <a:xfrm>
            <a:off x="1619250" y="59499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49213"/>
            <a:ext cx="7559675" cy="1377950"/>
          </a:xfrm>
        </p:spPr>
      </p:pic>
      <p:pic>
        <p:nvPicPr>
          <p:cNvPr id="18440" name="Picture 8" descr="m_2183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750" y="1357313"/>
            <a:ext cx="3571875" cy="3571875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3556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5013325"/>
            <a:ext cx="8229600" cy="13731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Призвал русский народ выступать против захватчиков. </a:t>
            </a:r>
          </a:p>
          <a:p>
            <a:pPr algn="ctr" eaLnBrk="1" hangingPunct="1"/>
            <a:endParaRPr lang="ru-RU" b="1" smtClean="0"/>
          </a:p>
        </p:txBody>
      </p:sp>
      <p:sp>
        <p:nvSpPr>
          <p:cNvPr id="23557" name="Rectangle 9"/>
          <p:cNvSpPr>
            <a:spLocks noChangeArrowheads="1"/>
          </p:cNvSpPr>
          <p:nvPr/>
        </p:nvSpPr>
        <p:spPr bwMode="auto">
          <a:xfrm>
            <a:off x="1116013" y="56610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8" name="Picture 8" descr="m_2183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63" y="3857625"/>
            <a:ext cx="2357437" cy="2357438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33127" name="Picture 7" descr="15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0125" y="285750"/>
            <a:ext cx="2360613" cy="3143250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4581" name="Rectangle 14"/>
          <p:cNvSpPr>
            <a:spLocks noGrp="1" noChangeArrowheads="1"/>
          </p:cNvSpPr>
          <p:nvPr>
            <p:ph type="body" sz="half" idx="3"/>
          </p:nvPr>
        </p:nvSpPr>
        <p:spPr>
          <a:xfrm>
            <a:off x="3857625" y="1571625"/>
            <a:ext cx="4038600" cy="44116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  Дворянин  </a:t>
            </a:r>
            <a:br>
              <a:rPr lang="ru-RU" b="1" smtClean="0"/>
            </a:br>
            <a:r>
              <a:rPr lang="ru-RU" b="1" smtClean="0"/>
              <a:t>Прокопий Петрович Ляпунов</a:t>
            </a:r>
          </a:p>
          <a:p>
            <a:pPr eaLnBrk="1" hangingPunct="1"/>
            <a:endParaRPr lang="ru-RU" b="1" smtClean="0"/>
          </a:p>
          <a:p>
            <a:pPr eaLnBrk="1" hangingPunct="1">
              <a:buFont typeface="Wingdings" pitchFamily="2" charset="2"/>
              <a:buNone/>
            </a:pPr>
            <a:endParaRPr lang="ru-RU" b="1" smtClean="0"/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Патриарх Гермоген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68288"/>
            <a:ext cx="8242300" cy="1158875"/>
          </a:xfrm>
        </p:spPr>
      </p:pic>
      <p:sp>
        <p:nvSpPr>
          <p:cNvPr id="25603" name="Rectangle 8"/>
          <p:cNvSpPr>
            <a:spLocks noChangeArrowheads="1"/>
          </p:cNvSpPr>
          <p:nvPr/>
        </p:nvSpPr>
        <p:spPr bwMode="auto">
          <a:xfrm>
            <a:off x="2339975" y="5661025"/>
            <a:ext cx="24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/>
              <a:t> </a:t>
            </a:r>
          </a:p>
        </p:txBody>
      </p:sp>
      <p:pic>
        <p:nvPicPr>
          <p:cNvPr id="2560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285875"/>
            <a:ext cx="7000875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49213"/>
            <a:ext cx="8235950" cy="1382712"/>
          </a:xfrm>
        </p:spPr>
      </p:pic>
      <p:sp>
        <p:nvSpPr>
          <p:cNvPr id="26627" name="Rectangle 9"/>
          <p:cNvSpPr>
            <a:spLocks noChangeArrowheads="1"/>
          </p:cNvSpPr>
          <p:nvPr/>
        </p:nvSpPr>
        <p:spPr bwMode="auto">
          <a:xfrm>
            <a:off x="1619250" y="62372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662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0313" y="1285875"/>
            <a:ext cx="3929062" cy="5467350"/>
          </a:xfr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20" name="Picture 12" descr="m_2183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7313" y="3571875"/>
            <a:ext cx="2128837" cy="2128838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4216" name="Picture 8" descr="imgB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14375" y="642938"/>
            <a:ext cx="3960813" cy="2508250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7653" name="Rectangle 13"/>
          <p:cNvSpPr>
            <a:spLocks noGrp="1" noChangeArrowheads="1"/>
          </p:cNvSpPr>
          <p:nvPr>
            <p:ph type="body" sz="half" idx="3"/>
          </p:nvPr>
        </p:nvSpPr>
        <p:spPr>
          <a:xfrm>
            <a:off x="4643438" y="1214438"/>
            <a:ext cx="4038600" cy="44116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993300"/>
                </a:solidFill>
              </a:rPr>
              <a:t>Минин и Пожарский. </a:t>
            </a:r>
            <a:br>
              <a:rPr lang="ru-RU" b="1" smtClean="0">
                <a:solidFill>
                  <a:srgbClr val="993300"/>
                </a:solidFill>
              </a:rPr>
            </a:br>
            <a:r>
              <a:rPr lang="ru-RU" b="1" smtClean="0">
                <a:solidFill>
                  <a:srgbClr val="993300"/>
                </a:solidFill>
              </a:rPr>
              <a:t> </a:t>
            </a:r>
            <a:r>
              <a:rPr lang="ru-RU" smtClean="0">
                <a:solidFill>
                  <a:srgbClr val="993300"/>
                </a:solidFill>
              </a:rPr>
              <a:t>художник Скотти М.И.</a:t>
            </a:r>
          </a:p>
          <a:p>
            <a:pPr eaLnBrk="1" hangingPunct="1"/>
            <a:endParaRPr lang="ru-RU" smtClean="0">
              <a:solidFill>
                <a:srgbClr val="993300"/>
              </a:solidFill>
            </a:endParaRPr>
          </a:p>
          <a:p>
            <a:pPr eaLnBrk="1" hangingPunct="1"/>
            <a:endParaRPr lang="ru-RU" smtClean="0">
              <a:solidFill>
                <a:srgbClr val="9933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ru-RU" b="1" smtClean="0">
              <a:solidFill>
                <a:srgbClr val="9933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993300"/>
                </a:solidFill>
              </a:rPr>
              <a:t>Патриарх Гермоген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475" cy="6858000"/>
          </a:xfr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solnet-ee-p1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27088" y="549275"/>
            <a:ext cx="3905250" cy="5726113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9700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3141663"/>
            <a:ext cx="4038600" cy="22145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993300"/>
                </a:solidFill>
              </a:rPr>
              <a:t>Памятник</a:t>
            </a:r>
            <a:br>
              <a:rPr lang="ru-RU" b="1" smtClean="0">
                <a:solidFill>
                  <a:srgbClr val="993300"/>
                </a:solidFill>
              </a:rPr>
            </a:br>
            <a:r>
              <a:rPr lang="ru-RU" b="1" smtClean="0">
                <a:solidFill>
                  <a:srgbClr val="993300"/>
                </a:solidFill>
              </a:rPr>
              <a:t>Минину и Пожарскому на Красной площади</a:t>
            </a:r>
          </a:p>
        </p:txBody>
      </p:sp>
      <p:sp>
        <p:nvSpPr>
          <p:cNvPr id="29701" name="Rectangle 7"/>
          <p:cNvSpPr>
            <a:spLocks noChangeArrowheads="1"/>
          </p:cNvSpPr>
          <p:nvPr/>
        </p:nvSpPr>
        <p:spPr bwMode="auto">
          <a:xfrm>
            <a:off x="2700338" y="60213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"/>
          <p:cNvSpPr>
            <a:spLocks noChangeArrowheads="1"/>
          </p:cNvSpPr>
          <p:nvPr/>
        </p:nvSpPr>
        <p:spPr bwMode="auto">
          <a:xfrm>
            <a:off x="2268538" y="58769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4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68288"/>
            <a:ext cx="8242300" cy="1158875"/>
          </a:xfrm>
        </p:spPr>
      </p:pic>
      <p:pic>
        <p:nvPicPr>
          <p:cNvPr id="3072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8875" y="1143000"/>
            <a:ext cx="4214813" cy="5572125"/>
          </a:xfr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ChangeArrowheads="1"/>
          </p:cNvSpPr>
          <p:nvPr/>
        </p:nvSpPr>
        <p:spPr bwMode="auto">
          <a:xfrm>
            <a:off x="2339975" y="5942013"/>
            <a:ext cx="659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65543" name="Rectangle 7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5563"/>
            <a:ext cx="8120062" cy="1724025"/>
          </a:xfrm>
        </p:spPr>
      </p:pic>
      <p:pic>
        <p:nvPicPr>
          <p:cNvPr id="65545" name="Picture 9" descr="57263_or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1357313"/>
            <a:ext cx="7918450" cy="5357812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7" name="Rectangle 7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55563"/>
            <a:ext cx="7620000" cy="1938337"/>
          </a:xfrm>
        </p:spPr>
      </p:pic>
      <p:pic>
        <p:nvPicPr>
          <p:cNvPr id="66570" name="Picture 10" descr="Фёдор Никитич Романов (патриарх Филарет)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00250" y="1357313"/>
            <a:ext cx="4357688" cy="5314950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ChangeArrowheads="1"/>
          </p:cNvSpPr>
          <p:nvPr/>
        </p:nvSpPr>
        <p:spPr bwMode="auto">
          <a:xfrm>
            <a:off x="1042988" y="11969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3795" name="Rectangle 9"/>
          <p:cNvSpPr>
            <a:spLocks noChangeArrowheads="1"/>
          </p:cNvSpPr>
          <p:nvPr/>
        </p:nvSpPr>
        <p:spPr bwMode="auto">
          <a:xfrm>
            <a:off x="1979613" y="6216650"/>
            <a:ext cx="6553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61452" name="Rectangle 1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96838"/>
            <a:ext cx="8266113" cy="1446212"/>
          </a:xfrm>
        </p:spPr>
      </p:pic>
      <p:pic>
        <p:nvPicPr>
          <p:cNvPr id="61454" name="Picture 14" descr="Susanindeath (396x274, 45Kb)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16013" y="1628775"/>
            <a:ext cx="6408737" cy="4433888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334963"/>
            <a:ext cx="7553325" cy="1444625"/>
          </a:xfrm>
        </p:spPr>
      </p:pic>
      <p:pic>
        <p:nvPicPr>
          <p:cNvPr id="80901" name="Picture 5" descr="Скотти М.И. Иван Сусанин. 1851 г.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71625" y="1000125"/>
            <a:ext cx="5786438" cy="5651500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68288"/>
            <a:ext cx="8242300" cy="1158875"/>
          </a:xfrm>
        </p:spPr>
      </p:pic>
      <p:pic>
        <p:nvPicPr>
          <p:cNvPr id="62471" name="Picture 7" descr="c0e752fcb2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86863" cy="6858000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5844" name="Rectangle 8"/>
          <p:cNvSpPr>
            <a:spLocks noChangeArrowheads="1"/>
          </p:cNvSpPr>
          <p:nvPr/>
        </p:nvSpPr>
        <p:spPr bwMode="auto">
          <a:xfrm>
            <a:off x="1258888" y="5805488"/>
            <a:ext cx="64801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ChangeArrowheads="1"/>
          </p:cNvSpPr>
          <p:nvPr/>
        </p:nvSpPr>
        <p:spPr bwMode="auto">
          <a:xfrm>
            <a:off x="4572000" y="4868863"/>
            <a:ext cx="37814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453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4526" name="Picture 14" descr="Romanov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42875"/>
            <a:ext cx="4214813" cy="6624638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6869" name="Rectangle 1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>
                <a:solidFill>
                  <a:srgbClr val="993300"/>
                </a:solidFill>
              </a:rPr>
              <a:t>Дореволюционный памятник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993300"/>
                </a:solidFill>
              </a:rPr>
              <a:t>Михаилу Романову и Ивану Осиповичу  Сусанину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993300"/>
                </a:solidFill>
              </a:rPr>
              <a:t>в Костроме.  </a:t>
            </a:r>
            <a:br>
              <a:rPr lang="ru-RU" b="1" smtClean="0">
                <a:solidFill>
                  <a:srgbClr val="993300"/>
                </a:solidFill>
              </a:rPr>
            </a:br>
            <a:endParaRPr lang="ru-RU" b="1" smtClean="0">
              <a:solidFill>
                <a:srgbClr val="9933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5" name="Rectangle 7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95263"/>
            <a:ext cx="8570913" cy="1262062"/>
          </a:xfrm>
        </p:spPr>
      </p:pic>
      <p:pic>
        <p:nvPicPr>
          <p:cNvPr id="104462" name="Picture 14" descr="kostroma_susanin_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71813" y="1571625"/>
            <a:ext cx="2589212" cy="4878388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49213"/>
            <a:ext cx="7761288" cy="1382712"/>
          </a:xfrm>
        </p:spPr>
      </p:pic>
      <p:pic>
        <p:nvPicPr>
          <p:cNvPr id="43015" name="Picture 7" descr="solnet-ee-k1">
            <a:hlinkClick r:id="rId3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004888" y="1700213"/>
            <a:ext cx="2954337" cy="4430712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8916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993300"/>
                </a:solidFill>
              </a:rPr>
              <a:t>И до наших дней эта икона особо почитается русским православным народом.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-323850"/>
            <a:ext cx="7553325" cy="1311275"/>
          </a:xfrm>
        </p:spPr>
      </p:pic>
      <p:pic>
        <p:nvPicPr>
          <p:cNvPr id="4108" name="Picture 12" descr="solnet-ee-s2">
            <a:hlinkClick r:id="rId3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484438" y="1125538"/>
            <a:ext cx="4103687" cy="3201987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9940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437063"/>
            <a:ext cx="8229600" cy="21875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600" b="1" smtClean="0">
                <a:solidFill>
                  <a:srgbClr val="993300"/>
                </a:solidFill>
              </a:rPr>
              <a:t>В благодарность за помощь и заступничество князь Дмитрий Пожарский на свои средства построил в 20-х годах XVII века деревянный собор во имя Казанской иконы Божией Матери.</a:t>
            </a:r>
          </a:p>
        </p:txBody>
      </p:sp>
      <p:sp>
        <p:nvSpPr>
          <p:cNvPr id="39941" name="Rectangle 7"/>
          <p:cNvSpPr>
            <a:spLocks noChangeArrowheads="1"/>
          </p:cNvSpPr>
          <p:nvPr/>
        </p:nvSpPr>
        <p:spPr bwMode="auto">
          <a:xfrm>
            <a:off x="1763713" y="59499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ChangeArrowheads="1"/>
          </p:cNvSpPr>
          <p:nvPr/>
        </p:nvSpPr>
        <p:spPr bwMode="auto">
          <a:xfrm>
            <a:off x="1258888" y="55165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5" name="Rectangle 11"/>
          <p:cNvSpPr>
            <a:spLocks noChangeArrowheads="1"/>
          </p:cNvSpPr>
          <p:nvPr/>
        </p:nvSpPr>
        <p:spPr bwMode="auto">
          <a:xfrm>
            <a:off x="684213" y="3333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3" name="Picture 5" descr="04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65525" y="188913"/>
            <a:ext cx="1609725" cy="1944687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1981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2565400"/>
            <a:ext cx="8229600" cy="3565525"/>
          </a:xfrm>
        </p:spPr>
        <p:txBody>
          <a:bodyPr>
            <a:normAutofit lnSpcReduction="10000"/>
          </a:bodyPr>
          <a:lstStyle/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b="1">
                <a:solidFill>
                  <a:srgbClr val="CC0000"/>
                </a:solidFill>
              </a:rPr>
              <a:t>4 ноября</a:t>
            </a:r>
            <a:r>
              <a:rPr lang="ru-RU"/>
              <a:t> – это день </a:t>
            </a:r>
            <a:r>
              <a:rPr lang="ru-RU" b="1">
                <a:solidFill>
                  <a:srgbClr val="CC0000"/>
                </a:solidFill>
              </a:rPr>
              <a:t>единства всех российских народов</a:t>
            </a:r>
            <a:r>
              <a:rPr lang="ru-RU"/>
              <a:t>;</a:t>
            </a:r>
            <a:endParaRPr lang="ru-RU" b="1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b="1">
                <a:solidFill>
                  <a:srgbClr val="CC0000"/>
                </a:solidFill>
              </a:rPr>
              <a:t>4 ноября</a:t>
            </a:r>
            <a:r>
              <a:rPr lang="ru-RU"/>
              <a:t> – это день </a:t>
            </a:r>
            <a:r>
              <a:rPr lang="ru-RU" b="1">
                <a:solidFill>
                  <a:srgbClr val="CC0000"/>
                </a:solidFill>
              </a:rPr>
              <a:t>спасения России</a:t>
            </a:r>
            <a:r>
              <a:rPr lang="ru-RU"/>
              <a:t> от самой большой опасности, которая когда-либо ей грозила;</a:t>
            </a: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b="1">
                <a:solidFill>
                  <a:srgbClr val="CC0000"/>
                </a:solidFill>
              </a:rPr>
              <a:t>4 ноября</a:t>
            </a:r>
            <a:r>
              <a:rPr lang="ru-RU"/>
              <a:t> – это </a:t>
            </a:r>
            <a:r>
              <a:rPr lang="ru-RU" b="1">
                <a:solidFill>
                  <a:srgbClr val="CC0000"/>
                </a:solidFill>
              </a:rPr>
              <a:t>возрожденный праздник</a:t>
            </a:r>
            <a:r>
              <a:rPr lang="ru-RU"/>
              <a:t> со своей историей; </a:t>
            </a: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b="1">
                <a:solidFill>
                  <a:srgbClr val="CC0000"/>
                </a:solidFill>
              </a:rPr>
              <a:t>4 ноября</a:t>
            </a:r>
            <a:r>
              <a:rPr lang="ru-RU"/>
              <a:t> – это день </a:t>
            </a:r>
            <a:r>
              <a:rPr lang="ru-RU" b="1">
                <a:solidFill>
                  <a:srgbClr val="CC0000"/>
                </a:solidFill>
              </a:rPr>
              <a:t>реальных дел</a:t>
            </a:r>
            <a:r>
              <a:rPr lang="ru-RU"/>
              <a:t>, а не сомнительных маршей.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19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19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19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1198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1198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1198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225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119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119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119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425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500"/>
                                        <p:tgtEl>
                                          <p:spTgt spid="1198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500"/>
                                        <p:tgtEl>
                                          <p:spTgt spid="1198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500"/>
                                        <p:tgtEl>
                                          <p:spTgt spid="1198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9"/>
          <p:cNvSpPr>
            <a:spLocks noChangeArrowheads="1"/>
          </p:cNvSpPr>
          <p:nvPr/>
        </p:nvSpPr>
        <p:spPr bwMode="auto">
          <a:xfrm>
            <a:off x="2124075" y="6165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41" name="Picture 13" descr="4780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268413"/>
            <a:ext cx="4392612" cy="4338637"/>
          </a:xfrm>
          <a:ln w="76200" cmpd="tri">
            <a:solidFill>
              <a:srgbClr val="5F5F5F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3744" name="AutoShape 16" descr="Рисунок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48263" y="3068638"/>
            <a:ext cx="2808287" cy="1008062"/>
          </a:xfrm>
          <a:prstGeom prst="actionButtonBlank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99330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</a:rPr>
              <a:t>ВИКТОРИНА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15888"/>
            <a:ext cx="7559675" cy="1311275"/>
          </a:xfrm>
        </p:spPr>
      </p:pic>
      <p:sp>
        <p:nvSpPr>
          <p:cNvPr id="143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sz="3600" b="1">
                <a:solidFill>
                  <a:srgbClr val="993300"/>
                </a:solidFill>
              </a:rPr>
              <a:t>1. Как называлось государство, которое вмешивалось в дела России в Смутное время? </a:t>
            </a:r>
            <a:r>
              <a:rPr lang="ru-RU" sz="3600">
                <a:solidFill>
                  <a:srgbClr val="993300"/>
                </a:solidFill>
              </a:rPr>
              <a:t/>
            </a:r>
            <a:br>
              <a:rPr lang="ru-RU" sz="3600">
                <a:solidFill>
                  <a:srgbClr val="993300"/>
                </a:solidFill>
              </a:rPr>
            </a:br>
            <a:endParaRPr lang="ru-RU" sz="3600">
              <a:solidFill>
                <a:srgbClr val="993300"/>
              </a:solidFill>
            </a:endParaRPr>
          </a:p>
        </p:txBody>
      </p:sp>
      <p:pic>
        <p:nvPicPr>
          <p:cNvPr id="143365" name="Picture 5" descr="555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85813" y="357188"/>
            <a:ext cx="7786687" cy="6100762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3813"/>
            <a:ext cx="7723188" cy="1403350"/>
          </a:xfrm>
        </p:spPr>
      </p:pic>
      <p:sp>
        <p:nvSpPr>
          <p:cNvPr id="144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rgbClr val="993300"/>
                </a:solidFill>
              </a:rPr>
              <a:t>2. Кто возглавил первое ополчение 1611 года?</a:t>
            </a:r>
            <a:r>
              <a:rPr lang="ru-RU" sz="3600" smtClean="0">
                <a:solidFill>
                  <a:srgbClr val="993300"/>
                </a:solidFill>
              </a:rPr>
              <a:t/>
            </a:r>
            <a:br>
              <a:rPr lang="ru-RU" sz="3600" smtClean="0">
                <a:solidFill>
                  <a:srgbClr val="993300"/>
                </a:solidFill>
              </a:rPr>
            </a:br>
            <a:endParaRPr lang="ru-RU" sz="3600" smtClean="0">
              <a:solidFill>
                <a:srgbClr val="993300"/>
              </a:solidFill>
            </a:endParaRPr>
          </a:p>
        </p:txBody>
      </p:sp>
      <p:pic>
        <p:nvPicPr>
          <p:cNvPr id="144389" name="Picture 5" descr="15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916238" y="1844675"/>
            <a:ext cx="3111500" cy="4141788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build="p"/>
      <p:bldP spid="144387" grpI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44500"/>
            <a:ext cx="7673975" cy="1549400"/>
          </a:xfrm>
        </p:spPr>
      </p:pic>
      <p:sp>
        <p:nvSpPr>
          <p:cNvPr id="145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sz="3600" b="1">
                <a:solidFill>
                  <a:srgbClr val="993300"/>
                </a:solidFill>
              </a:rPr>
              <a:t>3. Какое историческое событие произошло 4 ноября (22 октября по старому стилю) 1612 года?</a:t>
            </a:r>
            <a:br>
              <a:rPr lang="ru-RU" sz="3600" b="1">
                <a:solidFill>
                  <a:srgbClr val="993300"/>
                </a:solidFill>
              </a:rPr>
            </a:br>
            <a:endParaRPr lang="ru-RU" sz="3600" b="1">
              <a:solidFill>
                <a:srgbClr val="993300"/>
              </a:solidFill>
            </a:endParaRPr>
          </a:p>
        </p:txBody>
      </p:sp>
      <p:pic>
        <p:nvPicPr>
          <p:cNvPr id="145413" name="Picture 5" descr="32-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642938"/>
            <a:ext cx="7548563" cy="5286375"/>
          </a:xfrm>
          <a:ln w="76200" cmpd="tri">
            <a:solidFill>
              <a:srgbClr val="99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build="p"/>
      <p:bldP spid="145411" grpI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3813"/>
            <a:ext cx="7559675" cy="1403350"/>
          </a:xfrm>
        </p:spPr>
      </p:pic>
      <p:sp>
        <p:nvSpPr>
          <p:cNvPr id="146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8229600" cy="21288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rgbClr val="993300"/>
                </a:solidFill>
              </a:rPr>
              <a:t>4. Как звали национального героя того времени? </a:t>
            </a:r>
            <a:br>
              <a:rPr lang="ru-RU" sz="3600" b="1" smtClean="0">
                <a:solidFill>
                  <a:srgbClr val="993300"/>
                </a:solidFill>
              </a:rPr>
            </a:br>
            <a:endParaRPr lang="ru-RU" sz="3600" b="1" smtClean="0">
              <a:solidFill>
                <a:srgbClr val="993300"/>
              </a:solidFill>
            </a:endParaRPr>
          </a:p>
        </p:txBody>
      </p:sp>
      <p:pic>
        <p:nvPicPr>
          <p:cNvPr id="146437" name="Picture 5" descr="Скотти М.И. Иван Сусанин. 1851 г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1413" y="1844675"/>
            <a:ext cx="4475162" cy="4370388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build="p"/>
      <p:bldP spid="146435" grpI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68288"/>
            <a:ext cx="8242300" cy="1158875"/>
          </a:xfrm>
        </p:spPr>
      </p:pic>
      <p:sp>
        <p:nvSpPr>
          <p:cNvPr id="147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rgbClr val="993300"/>
                </a:solidFill>
              </a:rPr>
              <a:t>5. Кто стал царём Российского государства после Ивана Грозного?</a:t>
            </a:r>
          </a:p>
        </p:txBody>
      </p:sp>
      <p:pic>
        <p:nvPicPr>
          <p:cNvPr id="147460" name="Picture 4" descr="Godouno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557338"/>
            <a:ext cx="3421063" cy="4813300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 build="p"/>
      <p:bldP spid="147459" grpI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68288"/>
            <a:ext cx="8242300" cy="1158875"/>
          </a:xfrm>
        </p:spPr>
      </p:pic>
      <p:sp>
        <p:nvSpPr>
          <p:cNvPr id="148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000" b="1" smtClean="0">
                <a:solidFill>
                  <a:srgbClr val="993300"/>
                </a:solidFill>
              </a:rPr>
              <a:t>6. Кого из претендентов на Московский трон называли "тушинским вором"?</a:t>
            </a:r>
            <a:r>
              <a:rPr lang="ru-RU" sz="4000" smtClean="0">
                <a:solidFill>
                  <a:srgbClr val="993300"/>
                </a:solidFill>
              </a:rPr>
              <a:t/>
            </a:r>
            <a:br>
              <a:rPr lang="ru-RU" sz="4000" smtClean="0">
                <a:solidFill>
                  <a:srgbClr val="993300"/>
                </a:solidFill>
              </a:rPr>
            </a:br>
            <a:endParaRPr lang="ru-RU" sz="4000" smtClean="0">
              <a:solidFill>
                <a:srgbClr val="993300"/>
              </a:solidFill>
            </a:endParaRPr>
          </a:p>
        </p:txBody>
      </p:sp>
      <p:pic>
        <p:nvPicPr>
          <p:cNvPr id="148484" name="Picture 4" descr="353481453_tonn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1214438"/>
            <a:ext cx="4016375" cy="5218112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build="p"/>
      <p:bldP spid="148483" grpI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55563"/>
            <a:ext cx="7620000" cy="1724025"/>
          </a:xfrm>
        </p:spPr>
      </p:pic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>
                <a:solidFill>
                  <a:srgbClr val="993300"/>
                </a:solidFill>
              </a:rPr>
              <a:t>7. </a:t>
            </a:r>
            <a:r>
              <a:rPr lang="ru-RU" sz="3600" b="1" smtClean="0">
                <a:solidFill>
                  <a:srgbClr val="993300"/>
                </a:solidFill>
              </a:rPr>
              <a:t>В благодарность за помощь и заступничество князь Пожарский на свои средства построил в 20-х годах XVII века деревянный собор во имя Казанской иконы Божией Матери. О каком Храме идёт речь?</a:t>
            </a:r>
            <a:r>
              <a:rPr lang="ru-RU" sz="3600" smtClean="0">
                <a:solidFill>
                  <a:srgbClr val="993300"/>
                </a:solidFill>
              </a:rPr>
              <a:t/>
            </a:r>
            <a:br>
              <a:rPr lang="ru-RU" sz="3600" smtClean="0">
                <a:solidFill>
                  <a:srgbClr val="993300"/>
                </a:solidFill>
              </a:rPr>
            </a:br>
            <a:endParaRPr lang="ru-RU" sz="3600" smtClean="0">
              <a:solidFill>
                <a:srgbClr val="993300"/>
              </a:solidFill>
            </a:endParaRPr>
          </a:p>
        </p:txBody>
      </p:sp>
      <p:pic>
        <p:nvPicPr>
          <p:cNvPr id="149508" name="Picture 4" descr="solnet-ee-s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2060575"/>
            <a:ext cx="5040313" cy="3932238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build="p"/>
      <p:bldP spid="149507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074" name="Picture 18" descr="edinstvo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142875"/>
            <a:ext cx="9144000" cy="6715125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5079" name="AutoShape 23" descr="Рисунок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0313" y="5286375"/>
            <a:ext cx="3313112" cy="1439863"/>
          </a:xfrm>
          <a:prstGeom prst="actionButtonBlank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99330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 sz="28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</a:rPr>
              <a:t>ИСТОРИЯ</a:t>
            </a:r>
            <a:endParaRPr lang="ru-RU" sz="28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</a:rPr>
              <a:t>ПРАЗДНИКА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96838"/>
            <a:ext cx="8242300" cy="1446212"/>
          </a:xfrm>
        </p:spPr>
      </p:pic>
      <p:sp>
        <p:nvSpPr>
          <p:cNvPr id="150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rgbClr val="993300"/>
                </a:solidFill>
              </a:rPr>
              <a:t>8. С каким событием связано окончание Смутного времени на Руси?</a:t>
            </a:r>
            <a:br>
              <a:rPr lang="ru-RU" sz="3600" b="1" smtClean="0">
                <a:solidFill>
                  <a:srgbClr val="993300"/>
                </a:solidFill>
              </a:rPr>
            </a:br>
            <a:endParaRPr lang="ru-RU" sz="3600" b="1" smtClean="0">
              <a:solidFill>
                <a:srgbClr val="993300"/>
              </a:solidFill>
            </a:endParaRPr>
          </a:p>
        </p:txBody>
      </p:sp>
      <p:pic>
        <p:nvPicPr>
          <p:cNvPr id="150532" name="Picture 4" descr="57263_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989013"/>
            <a:ext cx="7096125" cy="4802187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 build="p"/>
      <p:bldP spid="150531" grpI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" y="1090613"/>
            <a:ext cx="9064625" cy="3567112"/>
          </a:xfrm>
        </p:spPr>
      </p:pic>
      <p:sp>
        <p:nvSpPr>
          <p:cNvPr id="15155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2060575"/>
            <a:ext cx="8229600" cy="38893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993300"/>
                </a:solidFill>
              </a:rPr>
              <a:t>9. </a:t>
            </a:r>
            <a:r>
              <a:rPr lang="ru-RU" sz="3600" b="1" smtClean="0">
                <a:solidFill>
                  <a:srgbClr val="993300"/>
                </a:solidFill>
              </a:rPr>
              <a:t>В каком году впервые было установлено Празднование в честь Казанской иконы Пресвятой Богородицы 4 ноября?</a:t>
            </a:r>
            <a:br>
              <a:rPr lang="ru-RU" sz="3600" b="1" smtClean="0">
                <a:solidFill>
                  <a:srgbClr val="993300"/>
                </a:solidFill>
              </a:rPr>
            </a:br>
            <a:endParaRPr lang="ru-RU" sz="3600" b="1" smtClean="0">
              <a:solidFill>
                <a:srgbClr val="9933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uild="p"/>
      <p:bldP spid="151555" grpI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96838"/>
            <a:ext cx="8242300" cy="1330325"/>
          </a:xfrm>
        </p:spPr>
      </p:pic>
      <p:sp>
        <p:nvSpPr>
          <p:cNvPr id="152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b="1" smtClean="0"/>
              <a:t>10. Как называется государственный праздник, который мы отмечаем 4 ноября?</a:t>
            </a:r>
            <a:r>
              <a:rPr lang="ru-RU" sz="3600" smtClean="0"/>
              <a:t/>
            </a:r>
            <a:br>
              <a:rPr lang="ru-RU" sz="3600" smtClean="0"/>
            </a:br>
            <a:endParaRPr lang="ru-RU" sz="3600" smtClean="0"/>
          </a:p>
        </p:txBody>
      </p:sp>
      <p:pic>
        <p:nvPicPr>
          <p:cNvPr id="152580" name="Picture 4" descr="478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1557338"/>
            <a:ext cx="4392613" cy="4338637"/>
          </a:xfrm>
          <a:prstGeom prst="rect">
            <a:avLst/>
          </a:prstGeom>
          <a:noFill/>
          <a:ln w="76200" cmpd="tri">
            <a:solidFill>
              <a:srgbClr val="5F5F5F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 useBgFill="1">
        <p:nvSpPr>
          <p:cNvPr id="5325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929688" y="6572250"/>
            <a:ext cx="214312" cy="285750"/>
          </a:xfrm>
          <a:prstGeom prst="actionButtonReturn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build="p"/>
      <p:bldP spid="152579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195263"/>
            <a:ext cx="8699500" cy="1236662"/>
          </a:xfrm>
        </p:spPr>
      </p:pic>
      <p:pic>
        <p:nvPicPr>
          <p:cNvPr id="15363" name="Picture 7" descr="1006271-PH0527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28875" y="1557338"/>
            <a:ext cx="3792538" cy="5195887"/>
          </a:xfrm>
          <a:noFill/>
          <a:ln w="76200" cmpd="tri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Picture 7" descr="Godounov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357438" y="1071563"/>
            <a:ext cx="4000500" cy="5629275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1266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79375"/>
            <a:ext cx="8242300" cy="1262063"/>
          </a:xfrm>
        </p:spPr>
      </p:pic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2051050" y="58769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1" name="Picture 5" descr="afa7f049dc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0800"/>
            <a:ext cx="8572500" cy="6807200"/>
          </a:xfrm>
          <a:prstGeom prst="rect">
            <a:avLst/>
          </a:prstGeom>
          <a:noFill/>
          <a:ln w="76200" cmpd="tri">
            <a:solidFill>
              <a:srgbClr val="99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1763713" y="59499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713" y="-6350"/>
            <a:ext cx="8242300" cy="1158875"/>
          </a:xfrm>
        </p:spPr>
      </p:pic>
      <p:pic>
        <p:nvPicPr>
          <p:cNvPr id="18435" name="Picture 8" descr="Pseudo-Dmitriu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43063" y="857250"/>
            <a:ext cx="5786437" cy="5786438"/>
          </a:xfrm>
          <a:noFill/>
        </p:spPr>
      </p:pic>
      <p:sp>
        <p:nvSpPr>
          <p:cNvPr id="18436" name="Rectangle 9"/>
          <p:cNvSpPr>
            <a:spLocks noChangeArrowheads="1"/>
          </p:cNvSpPr>
          <p:nvPr/>
        </p:nvSpPr>
        <p:spPr bwMode="auto">
          <a:xfrm>
            <a:off x="755650" y="58769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825" y="115888"/>
            <a:ext cx="8918575" cy="1878012"/>
          </a:xfrm>
        </p:spPr>
      </p:pic>
      <p:pic>
        <p:nvPicPr>
          <p:cNvPr id="16392" name="Picture 8" descr="353481453_tonnel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57438" y="1143000"/>
            <a:ext cx="4286250" cy="5568950"/>
          </a:xfrm>
          <a:ln w="76200" cmpd="tri">
            <a:solidFill>
              <a:srgbClr val="99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9460" name="Rectangle 9"/>
          <p:cNvSpPr>
            <a:spLocks noChangeArrowheads="1"/>
          </p:cNvSpPr>
          <p:nvPr/>
        </p:nvSpPr>
        <p:spPr bwMode="auto">
          <a:xfrm>
            <a:off x="1692275" y="60213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7">
      <a:dk1>
        <a:sysClr val="windowText" lastClr="000000"/>
      </a:dk1>
      <a:lt1>
        <a:sysClr val="window" lastClr="FFFFFF"/>
      </a:lt1>
      <a:dk2>
        <a:srgbClr val="5FAAC3"/>
      </a:dk2>
      <a:lt2>
        <a:srgbClr val="92D050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923</TotalTime>
  <Words>264</Words>
  <Application>Microsoft Office PowerPoint</Application>
  <PresentationFormat>Экран (4:3)</PresentationFormat>
  <Paragraphs>37</Paragraphs>
  <Slides>42</Slides>
  <Notes>0</Notes>
  <HiddenSlides>10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Апекс</vt:lpstr>
      <vt:lpstr> 4 ноября  ДЕНЬ НАРОДНОГО ЕДИНСТВА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народного единства</dc:title>
  <dc:creator>Елена</dc:creator>
  <cp:lastModifiedBy>Оксана</cp:lastModifiedBy>
  <cp:revision>146</cp:revision>
  <dcterms:created xsi:type="dcterms:W3CDTF">2009-10-24T12:01:32Z</dcterms:created>
  <dcterms:modified xsi:type="dcterms:W3CDTF">2017-11-09T07:49:54Z</dcterms:modified>
</cp:coreProperties>
</file>